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5B01A7DF-9F7B-4885-A21D-CF3F4E99E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B2E80071-C438-4A51-A925-6FDB784AD095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B2D0ADC-E093-4D4B-9722-AB4813D8C8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9385068-0271-4CB8-8850-BC1CB18A15F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第五课 疫情后经济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别说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，就是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not just…, even…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zh-TW" altLang="en-US" dirty="0"/>
              <a:t>国家之间不能往来，</a:t>
            </a:r>
            <a:r>
              <a:rPr lang="zh-TW" altLang="en-US" dirty="0">
                <a:solidFill>
                  <a:srgbClr val="FF0000"/>
                </a:solidFill>
              </a:rPr>
              <a:t>别说</a:t>
            </a:r>
            <a:r>
              <a:rPr lang="zh-TW" altLang="en-US" dirty="0"/>
              <a:t>一般人日常生活大受影响，</a:t>
            </a:r>
            <a:r>
              <a:rPr lang="zh-TW" altLang="en-US" dirty="0">
                <a:solidFill>
                  <a:srgbClr val="FF0000"/>
                </a:solidFill>
              </a:rPr>
              <a:t>就是</a:t>
            </a:r>
            <a:r>
              <a:rPr lang="zh-TW" altLang="en-US" dirty="0"/>
              <a:t>国际之间的经济活动也几乎停止。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别说</a:t>
            </a:r>
            <a:r>
              <a:rPr lang="zh-TW" altLang="en-US" dirty="0"/>
              <a:t>银发族需要运动，</a:t>
            </a:r>
            <a:r>
              <a:rPr lang="zh-TW" altLang="en-US" dirty="0">
                <a:solidFill>
                  <a:srgbClr val="FF0000"/>
                </a:solidFill>
              </a:rPr>
              <a:t>就是</a:t>
            </a:r>
            <a:r>
              <a:rPr lang="zh-TW" altLang="en-US" dirty="0"/>
              <a:t>年轻人也需要常常运动。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在台湾「</a:t>
            </a:r>
            <a:r>
              <a:rPr lang="en-US" altLang="zh-TW" dirty="0"/>
              <a:t>4</a:t>
            </a:r>
            <a:r>
              <a:rPr lang="zh-TW" altLang="en-US" dirty="0"/>
              <a:t>」是禁忌，</a:t>
            </a:r>
            <a:r>
              <a:rPr lang="zh-TW" altLang="en-US" dirty="0">
                <a:solidFill>
                  <a:srgbClr val="FF0000"/>
                </a:solidFill>
              </a:rPr>
              <a:t>别说</a:t>
            </a:r>
            <a:r>
              <a:rPr lang="zh-TW" altLang="en-US" dirty="0"/>
              <a:t>医院没有四楼，</a:t>
            </a:r>
            <a:r>
              <a:rPr lang="zh-TW" altLang="en-US" dirty="0">
                <a:solidFill>
                  <a:srgbClr val="FF0000"/>
                </a:solidFill>
              </a:rPr>
              <a:t>就是</a:t>
            </a:r>
            <a:r>
              <a:rPr lang="zh-TW" altLang="en-US" dirty="0"/>
              <a:t>车牌号码也没有四个「</a:t>
            </a:r>
            <a:r>
              <a:rPr lang="en-US" altLang="zh-TW" dirty="0"/>
              <a:t>4</a:t>
            </a:r>
            <a:r>
              <a:rPr lang="zh-TW" altLang="en-US" dirty="0"/>
              <a:t>」的。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dirty="0">
                <a:latin typeface="標楷體" panose="03000509000000000000" pitchFamily="65" charset="-120"/>
              </a:rPr>
              <a:t>不得不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cannot but…in order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政府</a:t>
            </a:r>
            <a:r>
              <a:rPr lang="zh-TW" altLang="en-US" dirty="0">
                <a:solidFill>
                  <a:srgbClr val="FF0000"/>
                </a:solidFill>
              </a:rPr>
              <a:t>不得不</a:t>
            </a:r>
            <a:r>
              <a:rPr lang="zh-TW" altLang="en-US" dirty="0"/>
              <a:t>采取各种政策</a:t>
            </a:r>
            <a:r>
              <a:rPr lang="zh-TW" altLang="en-US" dirty="0">
                <a:solidFill>
                  <a:srgbClr val="FF0000"/>
                </a:solidFill>
              </a:rPr>
              <a:t>来</a:t>
            </a:r>
            <a:r>
              <a:rPr lang="zh-TW" altLang="en-US" dirty="0"/>
              <a:t>挽救面临崩溃的经济。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新冠疫情期间，很多餐厅</a:t>
            </a:r>
            <a:r>
              <a:rPr lang="zh-TW" altLang="en-US" dirty="0">
                <a:solidFill>
                  <a:srgbClr val="FF0000"/>
                </a:solidFill>
              </a:rPr>
              <a:t>不得不</a:t>
            </a:r>
            <a:r>
              <a:rPr lang="zh-TW" altLang="en-US" dirty="0"/>
              <a:t>把内用改成外带</a:t>
            </a:r>
            <a:r>
              <a:rPr lang="zh-TW" altLang="en-US" dirty="0">
                <a:solidFill>
                  <a:srgbClr val="FF0000"/>
                </a:solidFill>
              </a:rPr>
              <a:t>来</a:t>
            </a:r>
            <a:r>
              <a:rPr lang="zh-TW" altLang="en-US" dirty="0"/>
              <a:t>持续做生意。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航空公司因暴风雪过大，</a:t>
            </a:r>
            <a:r>
              <a:rPr lang="zh-TW" altLang="en-US" dirty="0">
                <a:solidFill>
                  <a:srgbClr val="FF0000"/>
                </a:solidFill>
              </a:rPr>
              <a:t>不得不</a:t>
            </a:r>
            <a:r>
              <a:rPr lang="zh-TW" altLang="en-US" dirty="0"/>
              <a:t>取消班机</a:t>
            </a:r>
            <a:r>
              <a:rPr lang="zh-TW" altLang="en-US" dirty="0">
                <a:solidFill>
                  <a:srgbClr val="FF0000"/>
                </a:solidFill>
              </a:rPr>
              <a:t>来</a:t>
            </a:r>
            <a:r>
              <a:rPr lang="zh-TW" altLang="en-US" dirty="0"/>
              <a:t>避免灾难发生。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三、除此之外｜</a:t>
            </a:r>
            <a:r>
              <a:rPr lang="en-US" altLang="zh-TW" dirty="0"/>
              <a:t>…other than that…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3600" dirty="0"/>
              <a:t>在能源价格高涨下，经济复苏更是困难。</a:t>
            </a:r>
            <a:r>
              <a:rPr lang="zh-TW" altLang="en-US" sz="3600" dirty="0">
                <a:solidFill>
                  <a:srgbClr val="FF0000"/>
                </a:solidFill>
              </a:rPr>
              <a:t>除此之外</a:t>
            </a:r>
            <a:r>
              <a:rPr lang="zh-TW" altLang="en-US" sz="3600" dirty="0"/>
              <a:t>，极端气候也造成原物料供应与价格无法稳定。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在实体商店可以看到商品款式与材质，</a:t>
            </a:r>
            <a:r>
              <a:rPr lang="zh-TW" altLang="en-US" sz="3600" dirty="0">
                <a:solidFill>
                  <a:srgbClr val="FF0000"/>
                </a:solidFill>
              </a:rPr>
              <a:t>除此之外</a:t>
            </a:r>
            <a:r>
              <a:rPr lang="zh-TW" altLang="en-US" sz="3600" dirty="0"/>
              <a:t>，能立刻跟店员沟通也是吸引顾客的原因。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因妇女需外出工作而使早餐食物变得较简单。</a:t>
            </a:r>
            <a:r>
              <a:rPr lang="zh-TW" altLang="en-US" sz="3600" dirty="0">
                <a:solidFill>
                  <a:srgbClr val="FF0000"/>
                </a:solidFill>
              </a:rPr>
              <a:t>除此之外</a:t>
            </a:r>
            <a:r>
              <a:rPr lang="zh-TW" altLang="en-US" sz="3600" dirty="0"/>
              <a:t>，西式食物变化较多，才会取代了传统台式早餐。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286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2026-04-24T08:26:23Z</dcterms:modified>
</cp:coreProperties>
</file>